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1" r:id="rId5"/>
    <p:sldId id="312" r:id="rId6"/>
    <p:sldId id="267" r:id="rId7"/>
    <p:sldId id="268" r:id="rId8"/>
    <p:sldId id="270" r:id="rId9"/>
    <p:sldId id="263" r:id="rId10"/>
    <p:sldId id="271" r:id="rId11"/>
    <p:sldId id="272" r:id="rId12"/>
    <p:sldId id="306" r:id="rId13"/>
    <p:sldId id="264" r:id="rId14"/>
    <p:sldId id="273" r:id="rId15"/>
    <p:sldId id="274" r:id="rId16"/>
    <p:sldId id="275" r:id="rId17"/>
    <p:sldId id="276" r:id="rId18"/>
    <p:sldId id="277" r:id="rId19"/>
    <p:sldId id="266" r:id="rId20"/>
    <p:sldId id="278" r:id="rId21"/>
    <p:sldId id="279" r:id="rId22"/>
    <p:sldId id="280" r:id="rId23"/>
    <p:sldId id="304" r:id="rId24"/>
    <p:sldId id="305" r:id="rId25"/>
    <p:sldId id="307" r:id="rId26"/>
    <p:sldId id="308" r:id="rId27"/>
    <p:sldId id="309" r:id="rId28"/>
    <p:sldId id="311" r:id="rId29"/>
    <p:sldId id="310" r:id="rId30"/>
    <p:sldId id="30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51"/>
    <p:restoredTop sz="95884"/>
  </p:normalViewPr>
  <p:slideViewPr>
    <p:cSldViewPr snapToGrid="0" snapToObjects="1">
      <p:cViewPr varScale="1">
        <p:scale>
          <a:sx n="212" d="100"/>
          <a:sy n="212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DA44C7-3F03-6940-8A19-7AB0AFFD0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Using HLS IP in Zynq SoC Design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A88667-C443-8041-9B15-374B334A62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310551050 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陳聖文</a:t>
            </a:r>
          </a:p>
        </p:txBody>
      </p:sp>
    </p:spTree>
    <p:extLst>
      <p:ext uri="{BB962C8B-B14F-4D97-AF65-F5344CB8AC3E}">
        <p14:creationId xmlns:p14="http://schemas.microsoft.com/office/powerpoint/2010/main" val="234134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DE57F6-3B0D-D049-9B19-09CC4F4E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Block Design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65F0DA-99C9-AA42-907C-756BAAE63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Lab1 - MAC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7870F7-16CD-4249-B355-FEE2C0B8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331" y="2599724"/>
            <a:ext cx="8415338" cy="30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34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49AD2F-F5AA-434A-8B02-43AB3DB8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BLOCK DESIGN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886848-F485-BB41-AC59-E542ACC6F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Lab2 - Real FFT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E0CC80-1147-5441-8F22-98C1CC2D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50" y="2575243"/>
            <a:ext cx="8133700" cy="315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E11681-AE4E-1E48-B71E-8894117B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EXPORT HARDWARE (INCLUDE bitstream)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EC0EB63-A56A-4947-9B78-CA424E241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3065" y="1967207"/>
            <a:ext cx="3345870" cy="40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4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FFEE1-E8A9-EC4F-9DEF-470268D1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5E42DD-FF0D-9648-8AE9-7890EC64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What you will learn</a:t>
            </a:r>
          </a:p>
          <a:p>
            <a:r>
              <a:rPr kumimoji="1" lang="en-US" altLang="zh-TW" dirty="0"/>
              <a:t>Vitis HLS IP Design</a:t>
            </a:r>
          </a:p>
          <a:p>
            <a:pPr lvl="1"/>
            <a:r>
              <a:rPr kumimoji="1" lang="en-US" altLang="zh-TW" dirty="0"/>
              <a:t>Design Code</a:t>
            </a:r>
          </a:p>
          <a:p>
            <a:r>
              <a:rPr kumimoji="1" lang="en-US" altLang="zh-TW" dirty="0"/>
              <a:t>Build Block Design through </a:t>
            </a:r>
            <a:r>
              <a:rPr kumimoji="1" lang="en-US" altLang="zh-TW" dirty="0" err="1"/>
              <a:t>Vivado</a:t>
            </a:r>
            <a:r>
              <a:rPr kumimoji="1" lang="en-US" altLang="zh-TW" dirty="0"/>
              <a:t> (Lab1,2)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ARM C code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</a:rPr>
              <a:t>Lab1 – MAC with AXI4-Lite</a:t>
            </a:r>
          </a:p>
          <a:p>
            <a:pPr lvl="1"/>
            <a:r>
              <a:rPr kumimoji="1" lang="en-US" altLang="zh-TW" dirty="0"/>
              <a:t>Lab2 – FFT with AXI4-Stream</a:t>
            </a:r>
          </a:p>
          <a:p>
            <a:r>
              <a:rPr kumimoji="1" lang="en-US" altLang="zh-TW" dirty="0"/>
              <a:t>Program FPGA and build C program through Vitis IDE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745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A0232-02C3-444E-85B3-9867E7A2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interruption Setup</a:t>
            </a: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4B2A771-B21C-DD45-92AE-E2E2AC20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344" y="1965253"/>
            <a:ext cx="5731510" cy="416941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373D4FC-2083-FF49-8968-96C6AD8E40DB}"/>
              </a:ext>
            </a:extLst>
          </p:cNvPr>
          <p:cNvSpPr/>
          <p:nvPr/>
        </p:nvSpPr>
        <p:spPr>
          <a:xfrm>
            <a:off x="5177026" y="4981957"/>
            <a:ext cx="6412145" cy="71631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147E14-ECF6-964A-AF74-FFDD1C68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09" y="3336847"/>
            <a:ext cx="3060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5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565FC9-AA82-0144-969F-1D7CA136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HLS BLOCK INITIALIZATION</a:t>
            </a:r>
            <a:endParaRPr kumimoji="1" lang="zh-TW" altLang="en-US" dirty="0"/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5BA428FD-5A28-984D-91A1-C324B524B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577" y="2016125"/>
            <a:ext cx="5705170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3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C2B83-80CA-904A-883E-111FCB49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 INPUT</a:t>
            </a:r>
            <a:endParaRPr kumimoji="1" lang="zh-TW" altLang="en-US" dirty="0"/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AA4F9769-E8E2-EB45-950A-569745545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312" y="2362994"/>
            <a:ext cx="5981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1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C3A441-F375-5C4E-90FC-1AEAA856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HLS BLOCK START (WITH INTERRUPTION)</a:t>
            </a:r>
            <a:endParaRPr kumimoji="1" lang="zh-TW" altLang="en-US" dirty="0"/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FB5EACA2-CB24-5D4E-A106-1B19898FC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262" y="2978944"/>
            <a:ext cx="5257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93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7EC36-DD21-F648-AB25-305B8992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FETCH OUTPUT RESULT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CE1FAE-D2A8-EE4C-9970-A00D24EA9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562" y="2172494"/>
            <a:ext cx="6299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7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FFEE1-E8A9-EC4F-9DEF-470268D1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5E42DD-FF0D-9648-8AE9-7890EC64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What you will learn</a:t>
            </a:r>
          </a:p>
          <a:p>
            <a:r>
              <a:rPr kumimoji="1" lang="en-US" altLang="zh-TW" dirty="0"/>
              <a:t>Vitis HLS IP Design</a:t>
            </a:r>
          </a:p>
          <a:p>
            <a:pPr lvl="1"/>
            <a:r>
              <a:rPr kumimoji="1" lang="en-US" altLang="zh-TW" dirty="0"/>
              <a:t>Design Code</a:t>
            </a:r>
          </a:p>
          <a:p>
            <a:r>
              <a:rPr kumimoji="1" lang="en-US" altLang="zh-TW" dirty="0"/>
              <a:t>Build Block Design through </a:t>
            </a:r>
            <a:r>
              <a:rPr kumimoji="1" lang="en-US" altLang="zh-TW" dirty="0" err="1"/>
              <a:t>Vivado</a:t>
            </a:r>
            <a:r>
              <a:rPr kumimoji="1" lang="en-US" altLang="zh-TW" dirty="0"/>
              <a:t> (Lab1,2)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ARM C code</a:t>
            </a:r>
          </a:p>
          <a:p>
            <a:pPr lvl="1"/>
            <a:r>
              <a:rPr kumimoji="1" lang="en-US" altLang="zh-TW" dirty="0"/>
              <a:t>Lab1 – MAC with AXI4-Lite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</a:rPr>
              <a:t>Lab2 – FFT with AXI4-Stream</a:t>
            </a:r>
          </a:p>
          <a:p>
            <a:r>
              <a:rPr kumimoji="1" lang="en-US" altLang="zh-TW" dirty="0"/>
              <a:t>Program FPGA and build C program through Vitis IDE</a:t>
            </a:r>
            <a:endParaRPr kumimoji="1" lang="zh-TW" altLang="en-US" dirty="0"/>
          </a:p>
          <a:p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93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FFEE1-E8A9-EC4F-9DEF-470268D1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5E42DD-FF0D-9648-8AE9-7890EC64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What you will learn</a:t>
            </a:r>
          </a:p>
          <a:p>
            <a:r>
              <a:rPr kumimoji="1" lang="en-US" altLang="zh-TW" dirty="0"/>
              <a:t>Vitis HLS IP Design</a:t>
            </a:r>
          </a:p>
          <a:p>
            <a:pPr lvl="1"/>
            <a:r>
              <a:rPr kumimoji="1" lang="en-US" altLang="zh-TW" dirty="0"/>
              <a:t>Design Code</a:t>
            </a:r>
          </a:p>
          <a:p>
            <a:r>
              <a:rPr kumimoji="1" lang="en-US" altLang="zh-TW" dirty="0"/>
              <a:t>Build Block Design through </a:t>
            </a:r>
            <a:r>
              <a:rPr kumimoji="1" lang="en-US" altLang="zh-TW" dirty="0" err="1"/>
              <a:t>Vivado</a:t>
            </a:r>
            <a:r>
              <a:rPr kumimoji="1" lang="en-US" altLang="zh-TW" dirty="0"/>
              <a:t> (Lab1,2)</a:t>
            </a:r>
          </a:p>
          <a:p>
            <a:r>
              <a:rPr kumimoji="1" lang="en-US" altLang="zh-TW" dirty="0"/>
              <a:t>ARM C code</a:t>
            </a:r>
          </a:p>
          <a:p>
            <a:pPr lvl="1"/>
            <a:r>
              <a:rPr kumimoji="1" lang="en-US" altLang="zh-TW" dirty="0"/>
              <a:t>Lab1 – MAC with AXI4-Lite</a:t>
            </a:r>
          </a:p>
          <a:p>
            <a:pPr lvl="1"/>
            <a:r>
              <a:rPr kumimoji="1" lang="en-US" altLang="zh-TW" dirty="0"/>
              <a:t>Lab2 – Real FFT with AXI4-Stream</a:t>
            </a:r>
          </a:p>
          <a:p>
            <a:r>
              <a:rPr kumimoji="1" lang="en-US" altLang="zh-TW" dirty="0"/>
              <a:t>Program FPGA and build C program through Vitis IDE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2064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8EC0E-80F0-FA47-9C86-58303940B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DMA INITIALIZATION</a:t>
            </a:r>
            <a:endParaRPr kumimoji="1" lang="zh-TW" altLang="en-US" dirty="0"/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CF1EA480-8401-254F-BDDE-A4195DF90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914" y="2016125"/>
            <a:ext cx="5178172" cy="4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8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76BA3E-C096-994A-B369-4C4D4F70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SEND DATA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34DD119-5DBD-D54A-940C-07B105447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512" y="2413794"/>
            <a:ext cx="7099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8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EF5E0-5DBE-DF45-A17C-831FCB55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FETCH DATA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3C758E0-6430-1040-BA70-1D6B3A610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462" y="2458244"/>
            <a:ext cx="7137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79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FFEE1-E8A9-EC4F-9DEF-470268D1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5E42DD-FF0D-9648-8AE9-7890EC64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What you will learn</a:t>
            </a:r>
          </a:p>
          <a:p>
            <a:r>
              <a:rPr kumimoji="1" lang="en-US" altLang="zh-TW" dirty="0"/>
              <a:t>Vitis HLS IP Design</a:t>
            </a:r>
          </a:p>
          <a:p>
            <a:pPr lvl="1"/>
            <a:r>
              <a:rPr kumimoji="1" lang="en-US" altLang="zh-TW" dirty="0"/>
              <a:t>Design Code</a:t>
            </a:r>
          </a:p>
          <a:p>
            <a:r>
              <a:rPr kumimoji="1" lang="en-US" altLang="zh-TW" dirty="0"/>
              <a:t>Build Block Design through </a:t>
            </a:r>
            <a:r>
              <a:rPr kumimoji="1" lang="en-US" altLang="zh-TW" dirty="0" err="1"/>
              <a:t>Vivado</a:t>
            </a:r>
            <a:r>
              <a:rPr kumimoji="1" lang="en-US" altLang="zh-TW" dirty="0"/>
              <a:t> (Lab1,2)</a:t>
            </a:r>
          </a:p>
          <a:p>
            <a:r>
              <a:rPr kumimoji="1" lang="en-US" altLang="zh-TW" dirty="0"/>
              <a:t>ARM C code</a:t>
            </a:r>
          </a:p>
          <a:p>
            <a:pPr lvl="1"/>
            <a:r>
              <a:rPr kumimoji="1" lang="en-US" altLang="zh-TW" dirty="0"/>
              <a:t>Lab1 – MAC with AXI4-Lite</a:t>
            </a:r>
          </a:p>
          <a:p>
            <a:pPr lvl="1"/>
            <a:r>
              <a:rPr kumimoji="1" lang="en-US" altLang="zh-TW" dirty="0"/>
              <a:t>Lab2 – FFT with AXI4-Stream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Program FPGA and build C program through Vitis IDE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694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34727-1FDA-924C-81BC-F966F8EE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Application Project setting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8F0D283-FE0A-4442-A878-F5C4B61AE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568" y="1853754"/>
            <a:ext cx="4290863" cy="488812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9583B213-6831-3C44-8D83-68B0E29B068E}"/>
              </a:ext>
            </a:extLst>
          </p:cNvPr>
          <p:cNvSpPr/>
          <p:nvPr/>
        </p:nvSpPr>
        <p:spPr>
          <a:xfrm>
            <a:off x="3787356" y="3742978"/>
            <a:ext cx="4617285" cy="840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005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8A43F-CB9E-9E45-8CC6-E0795F71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PROGRAM DEVICE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1CB87C3-2A6F-5148-9BD6-6DE8DE3E2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3584" y="1993567"/>
            <a:ext cx="3344831" cy="43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1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54E43-24C7-9D45-B4A8-4E0DFF1E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CONNECT to the TERMINAL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974BF62-FCB4-BD47-BDD9-015BC58C0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7743" y="1987550"/>
            <a:ext cx="2816514" cy="38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99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A361D4-BEBA-7243-81CB-FF111AEF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TEST “HELLO WORLD”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7C4C02-6BDC-CD4F-9026-424C06E14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87" y="3476400"/>
            <a:ext cx="4243387" cy="1083809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44058446-F0DC-0D4E-81A0-5DB3175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BD6C9E-1FE0-B84C-B572-AE82DFA95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4" y="2098768"/>
            <a:ext cx="5417532" cy="39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3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2076C-EE6D-5842-A12E-4C74928F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EDIT C/C++ BUILD SETTINGS (Lab2)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65318CE-55E7-2642-A47D-BB7DB05B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9B9D03-CAA3-B942-8925-B2145E8C8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51" y="2015732"/>
            <a:ext cx="4007224" cy="457968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1EF83E2-7F4B-1F43-B1AE-A2ED1E3F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216" y="1953120"/>
            <a:ext cx="4498125" cy="46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51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767F0-A04C-6044-B7A2-DD1676DB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Project and Test it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112BF4A-BD0D-254E-BD2A-2B8AD4B35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66994"/>
            <a:ext cx="2803773" cy="39864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BA28B2E-5113-334C-A9B0-5CED4D624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38" y="3222728"/>
            <a:ext cx="6491024" cy="10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9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9AFD6-5E1F-AB4F-A41D-BCE75638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you will learn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A41BC0-A70E-3F43-A46C-4B8F22BFF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How to create Vitis HLS IP using a </a:t>
            </a:r>
            <a:r>
              <a:rPr kumimoji="1" lang="en-US" altLang="zh-TW" dirty="0" err="1"/>
              <a:t>Tcl</a:t>
            </a:r>
            <a:r>
              <a:rPr kumimoji="1" lang="en-US" altLang="zh-TW" dirty="0"/>
              <a:t> script</a:t>
            </a:r>
          </a:p>
          <a:p>
            <a:r>
              <a:rPr kumimoji="1" lang="en-US" altLang="zh-TW" dirty="0"/>
              <a:t>How to import an HLS design as IP into IP integrator</a:t>
            </a:r>
          </a:p>
          <a:p>
            <a:r>
              <a:rPr kumimoji="1" lang="en-US" altLang="zh-TW" dirty="0"/>
              <a:t>How to connect HLS IP to a Zynq SoC using AXI4-Lite interfaces and AXI4-Stream interfaces</a:t>
            </a:r>
          </a:p>
          <a:p>
            <a:r>
              <a:rPr kumimoji="1" lang="en-US" altLang="zh-TW" dirty="0"/>
              <a:t>How to configure HLS IP with AXI-Lite in software</a:t>
            </a:r>
          </a:p>
          <a:p>
            <a:r>
              <a:rPr kumimoji="1" lang="en-US" altLang="zh-TW" dirty="0"/>
              <a:t>How to control DMAs using AXI4-Stream in software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7831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EFFA0-9132-F04D-8538-FEA3DD4C7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Thank YOU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BECE52-02CD-BA4C-A923-823897DAF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310551050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陳聖文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608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FFEE1-E8A9-EC4F-9DEF-470268D1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5E42DD-FF0D-9648-8AE9-7890EC64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What you will learn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Vitis HLS IP Design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</a:rPr>
              <a:t>Design Code</a:t>
            </a:r>
          </a:p>
          <a:p>
            <a:r>
              <a:rPr kumimoji="1" lang="en-US" altLang="zh-TW" dirty="0"/>
              <a:t>Build Block Design through </a:t>
            </a:r>
            <a:r>
              <a:rPr kumimoji="1" lang="en-US" altLang="zh-TW" dirty="0" err="1"/>
              <a:t>Vivado</a:t>
            </a:r>
            <a:r>
              <a:rPr kumimoji="1" lang="en-US" altLang="zh-TW" dirty="0"/>
              <a:t> (Lab1,2)</a:t>
            </a:r>
          </a:p>
          <a:p>
            <a:r>
              <a:rPr kumimoji="1" lang="en-US" altLang="zh-TW" dirty="0"/>
              <a:t>ARM C code</a:t>
            </a:r>
          </a:p>
          <a:p>
            <a:pPr lvl="1"/>
            <a:r>
              <a:rPr kumimoji="1" lang="en-US" altLang="zh-TW" dirty="0"/>
              <a:t>Lab1 – MAC with AXI4-Lite</a:t>
            </a:r>
          </a:p>
          <a:p>
            <a:pPr lvl="1"/>
            <a:r>
              <a:rPr kumimoji="1" lang="en-US" altLang="zh-TW" dirty="0"/>
              <a:t>Lab2 – Real FFT with AXI4-Stream</a:t>
            </a:r>
          </a:p>
          <a:p>
            <a:r>
              <a:rPr kumimoji="1" lang="en-US" altLang="zh-TW" dirty="0"/>
              <a:t>Program FPGA and build C program through Vitis IDE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52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916D59-D4A1-BC4A-90B5-71BC808A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SCRIPT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C9F4A49-8C76-5447-9976-C777F967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74" y="2501900"/>
            <a:ext cx="6630084" cy="344963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C0C38D9-E29E-3446-9CF3-A1BB278AB299}"/>
              </a:ext>
            </a:extLst>
          </p:cNvPr>
          <p:cNvSpPr txBox="1"/>
          <p:nvPr/>
        </p:nvSpPr>
        <p:spPr>
          <a:xfrm>
            <a:off x="1451579" y="1993161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vitis_hls</a:t>
            </a:r>
            <a:r>
              <a:rPr kumimoji="1" lang="en-US" altLang="zh-TW" dirty="0"/>
              <a:t> –f </a:t>
            </a:r>
            <a:r>
              <a:rPr kumimoji="1" lang="en-US" altLang="zh-TW" dirty="0" err="1"/>
              <a:t>run_hls.tcl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52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7BC4B-4A39-9E46-BD20-6947D7EB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Design Code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12E5B2-1268-4C4A-9C3A-9495C17D6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Lab1 – MAC with AXI4-Lite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C141D2-8D94-9C4B-A485-CFB2A8DC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2015732"/>
            <a:ext cx="6235158" cy="32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5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5A5D830C-8F84-E848-B36C-5B0D88DE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DESIGN CODE</a:t>
            </a:r>
            <a:endParaRPr kumimoji="1" lang="zh-TW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BF6408-2E59-C444-82C4-9B4CFA754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Lab2 – Real FFT with AXI4-Stream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</a:rPr>
              <a:t>hls_real2xfft()</a:t>
            </a:r>
          </a:p>
          <a:p>
            <a:pPr lvl="1"/>
            <a:r>
              <a:rPr kumimoji="1" lang="en-US" altLang="zh-TW" dirty="0"/>
              <a:t>hls_xfft2real()</a:t>
            </a:r>
            <a:endParaRPr kumimoji="1" lang="zh-TW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D0D9B0EC-203E-1C43-8CA7-28548F33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49" y="171450"/>
            <a:ext cx="5340008" cy="6125563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9A112FA-CCBF-4843-BD7A-4F66FE718C72}"/>
              </a:ext>
            </a:extLst>
          </p:cNvPr>
          <p:cNvSpPr/>
          <p:nvPr/>
        </p:nvSpPr>
        <p:spPr>
          <a:xfrm>
            <a:off x="6088373" y="2015732"/>
            <a:ext cx="3367861" cy="7274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B9B0BE1-1664-5F4E-A48C-1D8352E504A1}"/>
              </a:ext>
            </a:extLst>
          </p:cNvPr>
          <p:cNvCxnSpPr/>
          <p:nvPr/>
        </p:nvCxnSpPr>
        <p:spPr>
          <a:xfrm>
            <a:off x="6095849" y="3891776"/>
            <a:ext cx="143122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F23AB3-EB90-2245-9432-4782CA31FDFB}"/>
              </a:ext>
            </a:extLst>
          </p:cNvPr>
          <p:cNvSpPr txBox="1"/>
          <p:nvPr/>
        </p:nvSpPr>
        <p:spPr>
          <a:xfrm>
            <a:off x="7527073" y="3703114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Pipeline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03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5A5D830C-8F84-E848-B36C-5B0D88DE6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DESIGN CODE</a:t>
            </a:r>
            <a:endParaRPr kumimoji="1" lang="zh-TW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BF6408-2E59-C444-82C4-9B4CFA754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Lab2 – Real FFT with AXI4-Stream</a:t>
            </a:r>
          </a:p>
          <a:p>
            <a:pPr lvl="1"/>
            <a:r>
              <a:rPr kumimoji="1" lang="en-US" altLang="zh-TW" dirty="0"/>
              <a:t>hls_real2xfft()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</a:rPr>
              <a:t>hls_xfft2real()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7736AE50-B364-C748-A997-F5BAA1C5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72" y="102070"/>
            <a:ext cx="2811254" cy="66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8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FFEE1-E8A9-EC4F-9DEF-470268D1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5E42DD-FF0D-9648-8AE9-7890EC640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What you will learn</a:t>
            </a:r>
          </a:p>
          <a:p>
            <a:r>
              <a:rPr kumimoji="1" lang="en-US" altLang="zh-TW" dirty="0"/>
              <a:t>Vitis HLS IP Design</a:t>
            </a:r>
          </a:p>
          <a:p>
            <a:pPr lvl="1"/>
            <a:r>
              <a:rPr kumimoji="1" lang="en-US" altLang="zh-TW" dirty="0"/>
              <a:t>Design Code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Build Block Design through </a:t>
            </a:r>
            <a:r>
              <a:rPr kumimoji="1" lang="en-US" altLang="zh-TW" dirty="0" err="1">
                <a:solidFill>
                  <a:srgbClr val="FF0000"/>
                </a:solidFill>
              </a:rPr>
              <a:t>Vivado</a:t>
            </a:r>
            <a:r>
              <a:rPr kumimoji="1" lang="en-US" altLang="zh-TW" dirty="0">
                <a:solidFill>
                  <a:srgbClr val="FF0000"/>
                </a:solidFill>
              </a:rPr>
              <a:t> (Lab1,2)</a:t>
            </a:r>
          </a:p>
          <a:p>
            <a:r>
              <a:rPr kumimoji="1" lang="en-US" altLang="zh-TW" dirty="0"/>
              <a:t>ARM C code</a:t>
            </a:r>
          </a:p>
          <a:p>
            <a:pPr lvl="1"/>
            <a:r>
              <a:rPr kumimoji="1" lang="en-US" altLang="zh-TW" dirty="0"/>
              <a:t>Lab1 – MAC with AXI4-Lite</a:t>
            </a:r>
          </a:p>
          <a:p>
            <a:pPr lvl="1"/>
            <a:r>
              <a:rPr kumimoji="1" lang="en-US" altLang="zh-TW" dirty="0"/>
              <a:t>Lab2 – Real FFT with AXI4-Stream</a:t>
            </a:r>
          </a:p>
          <a:p>
            <a:r>
              <a:rPr kumimoji="1" lang="en-US" altLang="zh-TW" dirty="0"/>
              <a:t>Program FPGA and build C program through Vitis IDE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8494225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圖庫</Template>
  <TotalTime>1417</TotalTime>
  <Words>443</Words>
  <Application>Microsoft Macintosh PowerPoint</Application>
  <PresentationFormat>寬螢幕</PresentationFormat>
  <Paragraphs>96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4" baseType="lpstr">
      <vt:lpstr>Microsoft JhengHei</vt:lpstr>
      <vt:lpstr>Arial</vt:lpstr>
      <vt:lpstr>Gill Sans MT</vt:lpstr>
      <vt:lpstr>圖庫</vt:lpstr>
      <vt:lpstr>Using HLS IP in Zynq SoC Design</vt:lpstr>
      <vt:lpstr>Contents</vt:lpstr>
      <vt:lpstr>What you will learn</vt:lpstr>
      <vt:lpstr>Contents</vt:lpstr>
      <vt:lpstr>SCRIPT</vt:lpstr>
      <vt:lpstr>Design Code</vt:lpstr>
      <vt:lpstr>DESIGN CODE</vt:lpstr>
      <vt:lpstr>DESIGN CODE</vt:lpstr>
      <vt:lpstr>Contents</vt:lpstr>
      <vt:lpstr>Block Design</vt:lpstr>
      <vt:lpstr>BLOCK DESIGN</vt:lpstr>
      <vt:lpstr>EXPORT HARDWARE (INCLUDE bitstream)</vt:lpstr>
      <vt:lpstr>Contents</vt:lpstr>
      <vt:lpstr>interruption Setup</vt:lpstr>
      <vt:lpstr>HLS BLOCK INITIALIZATION</vt:lpstr>
      <vt:lpstr>SET INPUT</vt:lpstr>
      <vt:lpstr>HLS BLOCK START (WITH INTERRUPTION)</vt:lpstr>
      <vt:lpstr>FETCH OUTPUT RESULT</vt:lpstr>
      <vt:lpstr>Contents</vt:lpstr>
      <vt:lpstr>DMA INITIALIZATION</vt:lpstr>
      <vt:lpstr>SEND DATA</vt:lpstr>
      <vt:lpstr>FETCH DATA</vt:lpstr>
      <vt:lpstr>Contents</vt:lpstr>
      <vt:lpstr>Application Project setting</vt:lpstr>
      <vt:lpstr>PROGRAM DEVICE</vt:lpstr>
      <vt:lpstr>CONNECT to the TERMINAL</vt:lpstr>
      <vt:lpstr>TEST “HELLO WORLD”</vt:lpstr>
      <vt:lpstr>EDIT C/C++ BUILD SETTINGS (Lab2)</vt:lpstr>
      <vt:lpstr>Build Project and Test it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HLS IP in Zynq SoC Design</dc:title>
  <dc:creator>陳聖文</dc:creator>
  <cp:lastModifiedBy>陳聖文</cp:lastModifiedBy>
  <cp:revision>48</cp:revision>
  <dcterms:created xsi:type="dcterms:W3CDTF">2022-03-27T11:19:19Z</dcterms:created>
  <dcterms:modified xsi:type="dcterms:W3CDTF">2022-03-28T12:22:32Z</dcterms:modified>
</cp:coreProperties>
</file>